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f11b9ef8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f11b9ef8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d51a8e6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d51a8e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f11b9ef8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f11b9ef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d51a8e65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d51a8e65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11b9ef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11b9ef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11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Lumber Sizing</a:t>
            </a:r>
            <a:endParaRPr b="1"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Are you framing a house or building a bookshelf? </a:t>
            </a:r>
            <a:endParaRPr sz="4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24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Woods Class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25" y="3078350"/>
            <a:ext cx="5829040" cy="18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Dimensional Lumber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619075"/>
            <a:ext cx="57774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term dimension lumber is used with </a:t>
            </a: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softwood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species (such as pine or fir) that are used in the building trades for </a:t>
            </a: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framing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and other </a:t>
            </a: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carpentry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uses. </a:t>
            </a:r>
            <a:endParaRPr sz="21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675" y="152400"/>
            <a:ext cx="2556172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075" y="1854750"/>
            <a:ext cx="4650174" cy="29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" y="371075"/>
            <a:ext cx="8646149" cy="43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Board Foot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6952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Hardwoods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(oak, poplar, walnut) are rarely sold in standard dimensions the way softwoods are. Instead, suppliers generally sell hardwoods in a unit of volume known as the </a:t>
            </a:r>
            <a:r>
              <a:rPr b="1" i="1" lang="en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board foot.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One board foot is equal to 144 cubic inches of wood.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1744" r="42517" t="0"/>
          <a:stretch/>
        </p:blipFill>
        <p:spPr>
          <a:xfrm>
            <a:off x="583925" y="2199250"/>
            <a:ext cx="3958074" cy="28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0" y="261250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Board Foot is the VOLUME of a board</a:t>
            </a:r>
            <a:endParaRPr b="1"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33297"/>
          <a:stretch/>
        </p:blipFill>
        <p:spPr>
          <a:xfrm>
            <a:off x="906300" y="3049750"/>
            <a:ext cx="7002400" cy="17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825" y="931325"/>
            <a:ext cx="69913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175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